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5" r:id="rId3"/>
    <p:sldId id="335" r:id="rId4"/>
    <p:sldId id="322" r:id="rId5"/>
    <p:sldId id="327" r:id="rId6"/>
    <p:sldId id="328" r:id="rId7"/>
    <p:sldId id="339" r:id="rId8"/>
    <p:sldId id="342" r:id="rId9"/>
    <p:sldId id="340" r:id="rId10"/>
    <p:sldId id="331" r:id="rId11"/>
    <p:sldId id="316" r:id="rId12"/>
  </p:sldIdLst>
  <p:sldSz cx="12192000" cy="6858000"/>
  <p:notesSz cx="6858000" cy="9144000"/>
  <p:embeddedFontLst>
    <p:embeddedFont>
      <p:font typeface="배달의민족 주아" panose="020B0600000101010101" charset="-127"/>
      <p:regular r:id="rId15"/>
    </p:embeddedFont>
    <p:embeddedFont>
      <p:font typeface="배찌체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  <p:embeddedFont>
      <p:font typeface="배달의민족 연성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11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가능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82527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통한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기능을 통한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1A47BE01-4AF0-44DD-904C-F310F2E42974}"/>
              </a:ext>
            </a:extLst>
          </p:cNvPr>
          <p:cNvSpPr txBox="1">
            <a:spLocks/>
          </p:cNvSpPr>
          <p:nvPr/>
        </p:nvSpPr>
        <p:spPr>
          <a:xfrm>
            <a:off x="3047469" y="1262482"/>
            <a:ext cx="2382867" cy="240923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endParaRPr lang="en-US" altLang="ko-KR" sz="1000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690F1AB-30A8-4B25-9D22-390233AB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82"/>
            <a:ext cx="3452527" cy="571166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81EBAC-77E4-4F76-974E-5E2A7CD87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56591"/>
              </p:ext>
            </p:extLst>
          </p:nvPr>
        </p:nvGraphicFramePr>
        <p:xfrm>
          <a:off x="2485378" y="2376898"/>
          <a:ext cx="3597017" cy="227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70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274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패킷의 내용을 구조체화 하여 관리 및 사용을 쉽게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용도에 따라 채팅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삭제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등으로 나누어 사용하였다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F27C4F3-E17A-4663-90FF-E48F63AAF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38" y="169123"/>
            <a:ext cx="3522726" cy="1614583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E3584268-1A93-4575-82D0-9594445A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36" y="1998285"/>
            <a:ext cx="3305747" cy="132740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1673C5-3D25-4307-A645-4C735610FC03}"/>
              </a:ext>
            </a:extLst>
          </p:cNvPr>
          <p:cNvCxnSpPr>
            <a:cxnSpLocks/>
          </p:cNvCxnSpPr>
          <p:nvPr/>
        </p:nvCxnSpPr>
        <p:spPr>
          <a:xfrm flipH="1">
            <a:off x="6094935" y="1932074"/>
            <a:ext cx="33057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E2C539-C731-4AEE-ADA9-21C58167274D}"/>
              </a:ext>
            </a:extLst>
          </p:cNvPr>
          <p:cNvCxnSpPr>
            <a:cxnSpLocks/>
          </p:cNvCxnSpPr>
          <p:nvPr/>
        </p:nvCxnSpPr>
        <p:spPr>
          <a:xfrm flipH="1">
            <a:off x="6094935" y="3316094"/>
            <a:ext cx="39566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2F60C34D-4786-4603-B7C7-32B33CA82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84" y="3325689"/>
            <a:ext cx="3344037" cy="3216402"/>
          </a:xfrm>
          <a:prstGeom prst="rect">
            <a:avLst/>
          </a:prstGeom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F74CF3B-E62F-4430-9180-3117A24A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16532"/>
              </p:ext>
            </p:extLst>
          </p:nvPr>
        </p:nvGraphicFramePr>
        <p:xfrm>
          <a:off x="9400683" y="2159402"/>
          <a:ext cx="2743200" cy="234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43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패킷에 들어가야 하는 내용을 넣은 후 각각 클라이언트 및 서버에서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통해 서버에 정보 저장 및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패킷 교환을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F9D573F1-7A5C-4DAC-9DD3-D828CF4E35EC}"/>
              </a:ext>
            </a:extLst>
          </p:cNvPr>
          <p:cNvSpPr txBox="1">
            <a:spLocks/>
          </p:cNvSpPr>
          <p:nvPr/>
        </p:nvSpPr>
        <p:spPr>
          <a:xfrm>
            <a:off x="2382867" y="126248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패킷</a:t>
            </a:r>
            <a:endParaRPr lang="en-US" altLang="ko-KR" sz="1000" dirty="0"/>
          </a:p>
          <a:p>
            <a:r>
              <a:rPr lang="ko-KR" altLang="en-US" sz="1000" dirty="0"/>
              <a:t>구조체</a:t>
            </a:r>
            <a:endParaRPr lang="en-US" altLang="ko-KR" sz="1000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FB1E626-A635-4B08-9E76-230DB6F32F4A}"/>
              </a:ext>
            </a:extLst>
          </p:cNvPr>
          <p:cNvSpPr txBox="1">
            <a:spLocks/>
          </p:cNvSpPr>
          <p:nvPr/>
        </p:nvSpPr>
        <p:spPr>
          <a:xfrm>
            <a:off x="8534343" y="5898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/>
              <a:t>Send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C1B732F6-97F8-462A-8749-190B324A7658}"/>
              </a:ext>
            </a:extLst>
          </p:cNvPr>
          <p:cNvSpPr txBox="1">
            <a:spLocks/>
          </p:cNvSpPr>
          <p:nvPr/>
        </p:nvSpPr>
        <p:spPr>
          <a:xfrm>
            <a:off x="8648492" y="2405900"/>
            <a:ext cx="727102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59A295E-1AB8-4A6B-8D2E-D18E517DE4FC}"/>
              </a:ext>
            </a:extLst>
          </p:cNvPr>
          <p:cNvSpPr txBox="1">
            <a:spLocks/>
          </p:cNvSpPr>
          <p:nvPr/>
        </p:nvSpPr>
        <p:spPr>
          <a:xfrm>
            <a:off x="8304182" y="391289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서버</a:t>
            </a:r>
            <a:endParaRPr lang="en-US" altLang="ko-KR" sz="1000" dirty="0"/>
          </a:p>
          <a:p>
            <a:r>
              <a:rPr lang="en-US" altLang="ko-KR" sz="1000" dirty="0"/>
              <a:t>Send, </a:t>
            </a:r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D0E71E-0AF3-4C99-AE91-AAFD83C3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" y="878452"/>
            <a:ext cx="5467350" cy="2733675"/>
          </a:xfrm>
          <a:prstGeom prst="rect">
            <a:avLst/>
          </a:prstGeom>
        </p:spPr>
      </p:pic>
      <p:pic>
        <p:nvPicPr>
          <p:cNvPr id="8" name="그림 7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32975ADF-D36C-4ED0-ABC1-BF15F9D07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4" y="3973512"/>
            <a:ext cx="5476875" cy="2747963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0DD8F612-172E-4438-9FB4-5FB1ECCB5DC2}"/>
              </a:ext>
            </a:extLst>
          </p:cNvPr>
          <p:cNvSpPr txBox="1">
            <a:spLocks/>
          </p:cNvSpPr>
          <p:nvPr/>
        </p:nvSpPr>
        <p:spPr>
          <a:xfrm>
            <a:off x="5096005" y="397351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2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CBA6C9-8B3B-4798-93F7-0618204A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70700"/>
              </p:ext>
            </p:extLst>
          </p:nvPr>
        </p:nvGraphicFramePr>
        <p:xfrm>
          <a:off x="6832191" y="2117889"/>
          <a:ext cx="3556818" cy="262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81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6222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패킷 교환을 한 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각각의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2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 클라이언트의 모습에서 블록의 배치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플레이어의 위치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등이 적용된 모습을 볼 수 있다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D0E6D98-5B14-4C3F-8F17-C7FCF6FC290F}"/>
              </a:ext>
            </a:extLst>
          </p:cNvPr>
          <p:cNvSpPr txBox="1">
            <a:spLocks/>
          </p:cNvSpPr>
          <p:nvPr/>
        </p:nvSpPr>
        <p:spPr>
          <a:xfrm>
            <a:off x="5096005" y="87845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1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5292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644</Words>
  <Application>Microsoft Office PowerPoint</Application>
  <PresentationFormat>와이드스크린</PresentationFormat>
  <Paragraphs>174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배달의민족 연성</vt:lpstr>
      <vt:lpstr>배달의민족 주아</vt:lpstr>
      <vt:lpstr>배달의민족 도현</vt:lpstr>
      <vt:lpstr>맑은 고딕</vt:lpstr>
      <vt:lpstr>배찌체</vt:lpstr>
      <vt:lpstr>Arial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호민 권</cp:lastModifiedBy>
  <cp:revision>674</cp:revision>
  <cp:lastPrinted>2020-12-10T07:13:07Z</cp:lastPrinted>
  <dcterms:created xsi:type="dcterms:W3CDTF">2020-09-21T00:19:03Z</dcterms:created>
  <dcterms:modified xsi:type="dcterms:W3CDTF">2021-05-13T02:57:12Z</dcterms:modified>
</cp:coreProperties>
</file>